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>
        <p:scale>
          <a:sx n="112" d="100"/>
          <a:sy n="112" d="100"/>
        </p:scale>
        <p:origin x="119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1CAA6-7E9E-1B24-3AAC-63AB9B73B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63DC12B-E1B6-D3D1-3973-C3C59D3EA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256A49-4512-2552-E70B-77B4A0AD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DCE36E-96F4-6060-54F6-586B085E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08B4A4-9D11-DCBC-247F-A6E450222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2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06D3F-D78A-4296-5BDC-91B8FC8C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72856F8-7954-D1EA-022E-4ADF9E968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6E764-BD56-FCBF-BC54-559C6333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D2F8ED-6B20-F1BC-009F-4D4824DE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4ACBB8-C007-38EE-833C-82CE66BD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2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2E4703C-2B32-430D-1DE8-48A585BB4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94E6CC-51AE-F17D-CDC3-A2C4B4300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8F1ED3-7A00-9E01-45A4-687491D3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3D80D9-37FA-7BBA-BF9E-938365585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201914-ED14-A275-9B9F-7DB92BC0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81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E38EA-3C77-B859-27E5-54B1F2F5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B9DE6C-BC2A-A5E9-AA8F-E579B54E0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31467D-01BC-0A87-51CB-1F63F66D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7340BB-3A4C-434F-53C0-82DCBEE9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B99F83-878F-5BEB-B61D-936606B9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73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74547-171E-0A93-E9A7-B62A56D30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CA3AF1-EB5A-A772-F28B-43A593264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6FEC58-60D6-5629-4B23-B4E688EB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6E587B-46FA-BF33-933B-B3ABD52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54B310-60FD-1D4C-4AB0-CF68CA7E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24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5280F8-408C-C4A4-7F77-119981F0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BFD830-F9FD-68FB-632D-928A09C4A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BBC2B7-41C8-5835-C159-682F154D4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56BDCA-2EFE-755C-1758-342A55D82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8A38474-E688-F102-7520-EA0B66CE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DA35B3-8DD6-3605-4BF2-D0E8CECA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33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4D91C-3D84-10A5-4DC1-5C052C4D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CDB758-B427-D48F-8B79-D5BC61C90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28BBF2-0453-3E7D-4740-F7165E838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8066DE-FE78-7A89-6C0A-819D143E7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1184B97-00A3-ECE7-F37C-396C81C73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0FFAE0A-1A15-4B33-E26C-741433AC5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4CC17F6-6844-80C1-D1B4-C1F1363D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EC9102A-2D59-1019-3688-41951C23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14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0316F-3787-2C74-6210-406F7E0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31D9006-F759-8FAA-5FD8-D30A8835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04B2DB-F45B-2456-E249-AFFEF0D6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7390E7-A221-E8CD-FADE-C72E2143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78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AA06D9-FDD0-27E1-14E5-83A152278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4E276A-127A-9695-456C-4A5E06E9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B8F027-26E6-9E99-F9C3-DB92377E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4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6406D3-4260-FBB0-CF8F-CA7C85B5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8D97D9-BBE0-2527-7932-C32E6FE62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097017-8082-C16C-451A-0664B903D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1480CF-C09F-628D-BA3A-5F977B1C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FFFB15-9448-9354-6B17-F07F43C1F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65712B-0762-E895-DF41-B66522E5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31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DB0B0-29F2-90C0-1FE7-5E866D5C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58F25D8-7AFD-C4B5-F025-066C57DA2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224CE-A3FE-3C3D-1F67-82A478831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4FE2B91-8D5F-8261-8F54-83499074F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5780CB-284B-05E4-E789-0C8C0837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305C69-E0FA-3680-E348-5F903C8E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28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C575389-CE8F-5AF9-0A63-A9A80371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B8B766-561E-0316-95C2-8466DD394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6EEF78-0FFE-69F7-C994-86D6F64B3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2AF5-0301-C14A-AA2F-47D1B7BDFDC0}" type="datetimeFigureOut">
              <a:rPr lang="de-DE" smtClean="0"/>
              <a:t>16.01.24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B99F2B-BE90-365C-F5DF-AF4DF4698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DBB573-C896-6868-44C4-8C5A55ED7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D96A5-D115-BC4D-AE70-F3D6514991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26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uppieren 333">
            <a:extLst>
              <a:ext uri="{FF2B5EF4-FFF2-40B4-BE49-F238E27FC236}">
                <a16:creationId xmlns:a16="http://schemas.microsoft.com/office/drawing/2014/main" id="{AD7F310C-319E-732B-2A78-72E74CF5FF22}"/>
              </a:ext>
            </a:extLst>
          </p:cNvPr>
          <p:cNvGrpSpPr/>
          <p:nvPr/>
        </p:nvGrpSpPr>
        <p:grpSpPr>
          <a:xfrm>
            <a:off x="0" y="0"/>
            <a:ext cx="12193481" cy="7200000"/>
            <a:chOff x="0" y="0"/>
            <a:chExt cx="12193481" cy="7200000"/>
          </a:xfrm>
        </p:grpSpPr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38A11AE2-6368-2EC3-865F-7A526CB69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0420" y="0"/>
              <a:ext cx="1325713" cy="1440000"/>
            </a:xfrm>
            <a:prstGeom prst="rect">
              <a:avLst/>
            </a:prstGeom>
          </p:spPr>
        </p:pic>
        <p:pic>
          <p:nvPicPr>
            <p:cNvPr id="207" name="Grafik 206">
              <a:extLst>
                <a:ext uri="{FF2B5EF4-FFF2-40B4-BE49-F238E27FC236}">
                  <a16:creationId xmlns:a16="http://schemas.microsoft.com/office/drawing/2014/main" id="{89BA130C-B713-C99C-E319-D45B3FB86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8762" y="0"/>
              <a:ext cx="1136328" cy="1440000"/>
            </a:xfrm>
            <a:prstGeom prst="rect">
              <a:avLst/>
            </a:prstGeom>
          </p:spPr>
        </p:pic>
        <p:pic>
          <p:nvPicPr>
            <p:cNvPr id="209" name="Grafik 208">
              <a:extLst>
                <a:ext uri="{FF2B5EF4-FFF2-40B4-BE49-F238E27FC236}">
                  <a16:creationId xmlns:a16="http://schemas.microsoft.com/office/drawing/2014/main" id="{99BD6951-7F44-2082-4313-256B5005E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2826" y="0"/>
              <a:ext cx="1246569" cy="1440000"/>
            </a:xfrm>
            <a:prstGeom prst="rect">
              <a:avLst/>
            </a:prstGeom>
          </p:spPr>
        </p:pic>
        <p:pic>
          <p:nvPicPr>
            <p:cNvPr id="211" name="Grafik 210">
              <a:extLst>
                <a:ext uri="{FF2B5EF4-FFF2-40B4-BE49-F238E27FC236}">
                  <a16:creationId xmlns:a16="http://schemas.microsoft.com/office/drawing/2014/main" id="{87CE594F-4E66-4544-8D69-978D8E60B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2355" y="0"/>
              <a:ext cx="1108671" cy="1440000"/>
            </a:xfrm>
            <a:prstGeom prst="rect">
              <a:avLst/>
            </a:prstGeom>
          </p:spPr>
        </p:pic>
        <p:pic>
          <p:nvPicPr>
            <p:cNvPr id="213" name="Grafik 212">
              <a:extLst>
                <a:ext uri="{FF2B5EF4-FFF2-40B4-BE49-F238E27FC236}">
                  <a16:creationId xmlns:a16="http://schemas.microsoft.com/office/drawing/2014/main" id="{2A727DA2-EA39-CA82-9475-AF8F4E3D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7131" y="0"/>
              <a:ext cx="1246569" cy="1440000"/>
            </a:xfrm>
            <a:prstGeom prst="rect">
              <a:avLst/>
            </a:prstGeom>
          </p:spPr>
        </p:pic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DC36618A-35D9-4435-7858-9B2F1971F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1436" y="0"/>
              <a:ext cx="1298238" cy="1440000"/>
            </a:xfrm>
            <a:prstGeom prst="rect">
              <a:avLst/>
            </a:prstGeom>
          </p:spPr>
        </p:pic>
        <p:pic>
          <p:nvPicPr>
            <p:cNvPr id="217" name="Grafik 216">
              <a:extLst>
                <a:ext uri="{FF2B5EF4-FFF2-40B4-BE49-F238E27FC236}">
                  <a16:creationId xmlns:a16="http://schemas.microsoft.com/office/drawing/2014/main" id="{2514785F-3BEB-5B01-EFCA-94A2D9E9A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03869" y="0"/>
              <a:ext cx="1325713" cy="1440000"/>
            </a:xfrm>
            <a:prstGeom prst="rect">
              <a:avLst/>
            </a:prstGeom>
          </p:spPr>
        </p:pic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AD9D87E1-FAFF-3108-C600-ED0FB605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07410" y="0"/>
              <a:ext cx="1315274" cy="1440000"/>
            </a:xfrm>
            <a:prstGeom prst="rect">
              <a:avLst/>
            </a:prstGeom>
          </p:spPr>
        </p:pic>
        <p:pic>
          <p:nvPicPr>
            <p:cNvPr id="221" name="Grafik 220">
              <a:extLst>
                <a:ext uri="{FF2B5EF4-FFF2-40B4-BE49-F238E27FC236}">
                  <a16:creationId xmlns:a16="http://schemas.microsoft.com/office/drawing/2014/main" id="{AE957441-2902-6178-8DEA-18E84B49A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008800" y="0"/>
              <a:ext cx="1184681" cy="1440000"/>
            </a:xfrm>
            <a:prstGeom prst="rect">
              <a:avLst/>
            </a:prstGeom>
          </p:spPr>
        </p:pic>
        <p:pic>
          <p:nvPicPr>
            <p:cNvPr id="223" name="Grafik 222">
              <a:extLst>
                <a:ext uri="{FF2B5EF4-FFF2-40B4-BE49-F238E27FC236}">
                  <a16:creationId xmlns:a16="http://schemas.microsoft.com/office/drawing/2014/main" id="{2C82C48F-D0C5-1D01-FEB3-8B50B9287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20" y="0"/>
              <a:ext cx="1204619" cy="1440000"/>
            </a:xfrm>
            <a:prstGeom prst="rect">
              <a:avLst/>
            </a:prstGeom>
          </p:spPr>
        </p:pic>
        <p:pic>
          <p:nvPicPr>
            <p:cNvPr id="225" name="Grafik 224">
              <a:extLst>
                <a:ext uri="{FF2B5EF4-FFF2-40B4-BE49-F238E27FC236}">
                  <a16:creationId xmlns:a16="http://schemas.microsoft.com/office/drawing/2014/main" id="{9CB91EEA-5DD0-A6F9-1FFC-0313104D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55538" y="1440000"/>
              <a:ext cx="1322216" cy="1440000"/>
            </a:xfrm>
            <a:prstGeom prst="rect">
              <a:avLst/>
            </a:prstGeom>
          </p:spPr>
        </p:pic>
        <p:pic>
          <p:nvPicPr>
            <p:cNvPr id="227" name="Grafik 226">
              <a:extLst>
                <a:ext uri="{FF2B5EF4-FFF2-40B4-BE49-F238E27FC236}">
                  <a16:creationId xmlns:a16="http://schemas.microsoft.com/office/drawing/2014/main" id="{29B0C8C2-2ED8-96DF-D9E8-A8078C17E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021255" y="1440000"/>
              <a:ext cx="1127240" cy="1440000"/>
            </a:xfrm>
            <a:prstGeom prst="rect">
              <a:avLst/>
            </a:prstGeom>
          </p:spPr>
        </p:pic>
        <p:pic>
          <p:nvPicPr>
            <p:cNvPr id="229" name="Grafik 228">
              <a:extLst>
                <a:ext uri="{FF2B5EF4-FFF2-40B4-BE49-F238E27FC236}">
                  <a16:creationId xmlns:a16="http://schemas.microsoft.com/office/drawing/2014/main" id="{C62C25FC-4186-B692-7209-0A0540F59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17743" y="1440000"/>
              <a:ext cx="1136327" cy="1440000"/>
            </a:xfrm>
            <a:prstGeom prst="rect">
              <a:avLst/>
            </a:prstGeom>
          </p:spPr>
        </p:pic>
        <p:pic>
          <p:nvPicPr>
            <p:cNvPr id="231" name="Grafik 230">
              <a:extLst>
                <a:ext uri="{FF2B5EF4-FFF2-40B4-BE49-F238E27FC236}">
                  <a16:creationId xmlns:a16="http://schemas.microsoft.com/office/drawing/2014/main" id="{558C538F-204C-4472-7906-EDD071183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07037" y="1440000"/>
              <a:ext cx="1305000" cy="1440000"/>
            </a:xfrm>
            <a:prstGeom prst="rect">
              <a:avLst/>
            </a:prstGeom>
          </p:spPr>
        </p:pic>
        <p:pic>
          <p:nvPicPr>
            <p:cNvPr id="233" name="Grafik 232">
              <a:extLst>
                <a:ext uri="{FF2B5EF4-FFF2-40B4-BE49-F238E27FC236}">
                  <a16:creationId xmlns:a16="http://schemas.microsoft.com/office/drawing/2014/main" id="{E674C5E3-EF5C-1353-F3AA-089B9E02F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16808" y="1440000"/>
              <a:ext cx="1146728" cy="1440000"/>
            </a:xfrm>
            <a:prstGeom prst="rect">
              <a:avLst/>
            </a:prstGeom>
          </p:spPr>
        </p:pic>
        <p:pic>
          <p:nvPicPr>
            <p:cNvPr id="235" name="Grafik 234">
              <a:extLst>
                <a:ext uri="{FF2B5EF4-FFF2-40B4-BE49-F238E27FC236}">
                  <a16:creationId xmlns:a16="http://schemas.microsoft.com/office/drawing/2014/main" id="{3B450D21-C56C-8C7E-6207-57838A9C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57152" y="1440000"/>
              <a:ext cx="1136327" cy="1440000"/>
            </a:xfrm>
            <a:prstGeom prst="rect">
              <a:avLst/>
            </a:prstGeom>
          </p:spPr>
        </p:pic>
        <p:pic>
          <p:nvPicPr>
            <p:cNvPr id="237" name="Grafik 236">
              <a:extLst>
                <a:ext uri="{FF2B5EF4-FFF2-40B4-BE49-F238E27FC236}">
                  <a16:creationId xmlns:a16="http://schemas.microsoft.com/office/drawing/2014/main" id="{15792A1B-045D-AFF7-4C63-978505149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47002" y="1440000"/>
              <a:ext cx="1127240" cy="1440000"/>
            </a:xfrm>
            <a:prstGeom prst="rect">
              <a:avLst/>
            </a:prstGeom>
          </p:spPr>
        </p:pic>
        <p:pic>
          <p:nvPicPr>
            <p:cNvPr id="239" name="Grafik 238">
              <a:extLst>
                <a:ext uri="{FF2B5EF4-FFF2-40B4-BE49-F238E27FC236}">
                  <a16:creationId xmlns:a16="http://schemas.microsoft.com/office/drawing/2014/main" id="{81E7FCE1-24D3-5885-22CF-EBC5A2AB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936980" y="1440000"/>
              <a:ext cx="1136327" cy="1440000"/>
            </a:xfrm>
            <a:prstGeom prst="rect">
              <a:avLst/>
            </a:prstGeom>
          </p:spPr>
        </p:pic>
        <p:pic>
          <p:nvPicPr>
            <p:cNvPr id="241" name="Grafik 240">
              <a:extLst>
                <a:ext uri="{FF2B5EF4-FFF2-40B4-BE49-F238E27FC236}">
                  <a16:creationId xmlns:a16="http://schemas.microsoft.com/office/drawing/2014/main" id="{3E2E842E-2B17-EC97-96E5-742CF1B47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597571" y="1440000"/>
              <a:ext cx="1116080" cy="1440000"/>
            </a:xfrm>
            <a:prstGeom prst="rect">
              <a:avLst/>
            </a:prstGeom>
          </p:spPr>
        </p:pic>
        <p:pic>
          <p:nvPicPr>
            <p:cNvPr id="243" name="Grafik 242">
              <a:extLst>
                <a:ext uri="{FF2B5EF4-FFF2-40B4-BE49-F238E27FC236}">
                  <a16:creationId xmlns:a16="http://schemas.microsoft.com/office/drawing/2014/main" id="{D15F0EF8-9835-9327-8EAF-2268CA831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501" y="1440000"/>
              <a:ext cx="1160000" cy="1440000"/>
            </a:xfrm>
            <a:prstGeom prst="rect">
              <a:avLst/>
            </a:prstGeom>
          </p:spPr>
        </p:pic>
        <p:pic>
          <p:nvPicPr>
            <p:cNvPr id="284" name="Grafik 283">
              <a:extLst>
                <a:ext uri="{FF2B5EF4-FFF2-40B4-BE49-F238E27FC236}">
                  <a16:creationId xmlns:a16="http://schemas.microsoft.com/office/drawing/2014/main" id="{91E46A1C-959E-D1D1-C62A-BAC7DFFE7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3579" y="2880000"/>
              <a:ext cx="1246567" cy="1440000"/>
            </a:xfrm>
            <a:prstGeom prst="rect">
              <a:avLst/>
            </a:prstGeom>
          </p:spPr>
        </p:pic>
        <p:pic>
          <p:nvPicPr>
            <p:cNvPr id="285" name="Grafik 284">
              <a:extLst>
                <a:ext uri="{FF2B5EF4-FFF2-40B4-BE49-F238E27FC236}">
                  <a16:creationId xmlns:a16="http://schemas.microsoft.com/office/drawing/2014/main" id="{5FCE54F0-674F-574F-3649-19435CCAE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459556" y="2880000"/>
              <a:ext cx="1210435" cy="1440000"/>
            </a:xfrm>
            <a:prstGeom prst="rect">
              <a:avLst/>
            </a:prstGeom>
          </p:spPr>
        </p:pic>
        <p:pic>
          <p:nvPicPr>
            <p:cNvPr id="286" name="Grafik 285">
              <a:extLst>
                <a:ext uri="{FF2B5EF4-FFF2-40B4-BE49-F238E27FC236}">
                  <a16:creationId xmlns:a16="http://schemas.microsoft.com/office/drawing/2014/main" id="{C706A68B-DC9D-E53C-025F-15239ADB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264460" y="2880000"/>
              <a:ext cx="1028994" cy="1440000"/>
            </a:xfrm>
            <a:prstGeom prst="rect">
              <a:avLst/>
            </a:prstGeom>
          </p:spPr>
        </p:pic>
        <p:pic>
          <p:nvPicPr>
            <p:cNvPr id="287" name="Grafik 286">
              <a:extLst>
                <a:ext uri="{FF2B5EF4-FFF2-40B4-BE49-F238E27FC236}">
                  <a16:creationId xmlns:a16="http://schemas.microsoft.com/office/drawing/2014/main" id="{493DB820-5D65-46C0-F7AA-A163A10BF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282800" y="2880000"/>
              <a:ext cx="1089391" cy="1440000"/>
            </a:xfrm>
            <a:prstGeom prst="rect">
              <a:avLst/>
            </a:prstGeom>
          </p:spPr>
        </p:pic>
        <p:pic>
          <p:nvPicPr>
            <p:cNvPr id="288" name="Grafik 287">
              <a:extLst>
                <a:ext uri="{FF2B5EF4-FFF2-40B4-BE49-F238E27FC236}">
                  <a16:creationId xmlns:a16="http://schemas.microsoft.com/office/drawing/2014/main" id="{A661B557-4575-A7BB-5169-978E7B806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361537" y="2880000"/>
              <a:ext cx="1108673" cy="1440000"/>
            </a:xfrm>
            <a:prstGeom prst="rect">
              <a:avLst/>
            </a:prstGeom>
          </p:spPr>
        </p:pic>
        <p:pic>
          <p:nvPicPr>
            <p:cNvPr id="289" name="Grafik 288">
              <a:extLst>
                <a:ext uri="{FF2B5EF4-FFF2-40B4-BE49-F238E27FC236}">
                  <a16:creationId xmlns:a16="http://schemas.microsoft.com/office/drawing/2014/main" id="{5542B111-B4DB-7DDF-B1B3-DC0ED85C3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487882" y="2880000"/>
              <a:ext cx="1361096" cy="1440000"/>
            </a:xfrm>
            <a:prstGeom prst="rect">
              <a:avLst/>
            </a:prstGeom>
          </p:spPr>
        </p:pic>
        <p:pic>
          <p:nvPicPr>
            <p:cNvPr id="290" name="Grafik 289">
              <a:extLst>
                <a:ext uri="{FF2B5EF4-FFF2-40B4-BE49-F238E27FC236}">
                  <a16:creationId xmlns:a16="http://schemas.microsoft.com/office/drawing/2014/main" id="{70884BD2-81B2-EA31-E6C6-E5CA2F2E6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895250" y="2880000"/>
              <a:ext cx="1288226" cy="1440000"/>
            </a:xfrm>
            <a:prstGeom prst="rect">
              <a:avLst/>
            </a:prstGeom>
          </p:spPr>
        </p:pic>
        <p:pic>
          <p:nvPicPr>
            <p:cNvPr id="291" name="Grafik 290">
              <a:extLst>
                <a:ext uri="{FF2B5EF4-FFF2-40B4-BE49-F238E27FC236}">
                  <a16:creationId xmlns:a16="http://schemas.microsoft.com/office/drawing/2014/main" id="{F6E3227D-E027-71B2-4BA8-A4F0FCCFD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172822" y="2880000"/>
              <a:ext cx="1325714" cy="1440000"/>
            </a:xfrm>
            <a:prstGeom prst="rect">
              <a:avLst/>
            </a:prstGeom>
          </p:spPr>
        </p:pic>
        <p:pic>
          <p:nvPicPr>
            <p:cNvPr id="292" name="Grafik 291">
              <a:extLst>
                <a:ext uri="{FF2B5EF4-FFF2-40B4-BE49-F238E27FC236}">
                  <a16:creationId xmlns:a16="http://schemas.microsoft.com/office/drawing/2014/main" id="{92697CED-2AD5-D771-BFD0-35B264DC4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619223" y="2880000"/>
              <a:ext cx="1275114" cy="1440000"/>
            </a:xfrm>
            <a:prstGeom prst="rect">
              <a:avLst/>
            </a:prstGeom>
          </p:spPr>
        </p:pic>
        <p:pic>
          <p:nvPicPr>
            <p:cNvPr id="293" name="Grafik 292">
              <a:extLst>
                <a:ext uri="{FF2B5EF4-FFF2-40B4-BE49-F238E27FC236}">
                  <a16:creationId xmlns:a16="http://schemas.microsoft.com/office/drawing/2014/main" id="{31E16928-B5B5-5251-537A-1F6D26BE9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0838322" y="2880000"/>
              <a:ext cx="1353678" cy="1440000"/>
            </a:xfrm>
            <a:prstGeom prst="rect">
              <a:avLst/>
            </a:prstGeom>
          </p:spPr>
        </p:pic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DE6C2FAB-927A-389B-F9CB-EB71D4E2A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640226" y="4320000"/>
              <a:ext cx="1301611" cy="1440000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7ABF98BC-5ABE-41BD-F1EE-5D8124212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864021" y="4320000"/>
              <a:ext cx="1301611" cy="1440000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9818361E-4698-910D-7647-584A27A29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0" y="4320000"/>
              <a:ext cx="1170841" cy="1440000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820DC215-CB90-1D61-9B46-1F3A73C18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335106" y="4320000"/>
              <a:ext cx="1325714" cy="1440000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218F8E73-3B50-09C6-51E9-C8A70B071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7087816" y="4320000"/>
              <a:ext cx="1325106" cy="1440000"/>
            </a:xfrm>
            <a:prstGeom prst="rect">
              <a:avLst/>
            </a:prstGeom>
          </p:spPr>
        </p:pic>
        <p:pic>
          <p:nvPicPr>
            <p:cNvPr id="319" name="Grafik 318">
              <a:extLst>
                <a:ext uri="{FF2B5EF4-FFF2-40B4-BE49-F238E27FC236}">
                  <a16:creationId xmlns:a16="http://schemas.microsoft.com/office/drawing/2014/main" id="{298AC10A-875E-E2BF-9DE4-083A16A73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0830904" y="4320000"/>
              <a:ext cx="1361096" cy="1440000"/>
            </a:xfrm>
            <a:prstGeom prst="rect">
              <a:avLst/>
            </a:prstGeom>
          </p:spPr>
        </p:pic>
        <p:pic>
          <p:nvPicPr>
            <p:cNvPr id="320" name="Grafik 319">
              <a:extLst>
                <a:ext uri="{FF2B5EF4-FFF2-40B4-BE49-F238E27FC236}">
                  <a16:creationId xmlns:a16="http://schemas.microsoft.com/office/drawing/2014/main" id="{2EB4E095-E217-479D-8D79-99163C1C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2264885" y="4320000"/>
              <a:ext cx="1259095" cy="1440000"/>
            </a:xfrm>
            <a:prstGeom prst="rect">
              <a:avLst/>
            </a:prstGeom>
          </p:spPr>
        </p:pic>
        <p:pic>
          <p:nvPicPr>
            <p:cNvPr id="321" name="Grafik 320">
              <a:extLst>
                <a:ext uri="{FF2B5EF4-FFF2-40B4-BE49-F238E27FC236}">
                  <a16:creationId xmlns:a16="http://schemas.microsoft.com/office/drawing/2014/main" id="{39800949-B4E3-DA68-A783-10872C2A7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583004" y="4320000"/>
              <a:ext cx="1325714" cy="1440000"/>
            </a:xfrm>
            <a:prstGeom prst="rect">
              <a:avLst/>
            </a:prstGeom>
          </p:spPr>
        </p:pic>
        <p:pic>
          <p:nvPicPr>
            <p:cNvPr id="322" name="Grafik 321">
              <a:extLst>
                <a:ext uri="{FF2B5EF4-FFF2-40B4-BE49-F238E27FC236}">
                  <a16:creationId xmlns:a16="http://schemas.microsoft.com/office/drawing/2014/main" id="{CBBE1380-0A96-4E06-DA66-5503625FB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3446164" y="4320000"/>
              <a:ext cx="1271878" cy="1440000"/>
            </a:xfrm>
            <a:prstGeom prst="rect">
              <a:avLst/>
            </a:prstGeom>
          </p:spPr>
        </p:pic>
        <p:pic>
          <p:nvPicPr>
            <p:cNvPr id="323" name="Grafik 322">
              <a:extLst>
                <a:ext uri="{FF2B5EF4-FFF2-40B4-BE49-F238E27FC236}">
                  <a16:creationId xmlns:a16="http://schemas.microsoft.com/office/drawing/2014/main" id="{F08014DD-5783-DEB2-DC16-129295292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1093025" y="4320000"/>
              <a:ext cx="1249676" cy="1440000"/>
            </a:xfrm>
            <a:prstGeom prst="rect">
              <a:avLst/>
            </a:prstGeom>
          </p:spPr>
        </p:pic>
        <p:pic>
          <p:nvPicPr>
            <p:cNvPr id="324" name="Grafik 323">
              <a:extLst>
                <a:ext uri="{FF2B5EF4-FFF2-40B4-BE49-F238E27FC236}">
                  <a16:creationId xmlns:a16="http://schemas.microsoft.com/office/drawing/2014/main" id="{D58CF83A-6CAE-2EB1-86BD-E27844D19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0" y="5760000"/>
              <a:ext cx="1091765" cy="1440000"/>
            </a:xfrm>
            <a:prstGeom prst="rect">
              <a:avLst/>
            </a:prstGeom>
          </p:spPr>
        </p:pic>
        <p:pic>
          <p:nvPicPr>
            <p:cNvPr id="325" name="Grafik 324">
              <a:extLst>
                <a:ext uri="{FF2B5EF4-FFF2-40B4-BE49-F238E27FC236}">
                  <a16:creationId xmlns:a16="http://schemas.microsoft.com/office/drawing/2014/main" id="{9CA24D38-189F-FD4A-573D-17A62DD9F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4503320" y="5760000"/>
              <a:ext cx="1288226" cy="1440000"/>
            </a:xfrm>
            <a:prstGeom prst="rect">
              <a:avLst/>
            </a:prstGeom>
          </p:spPr>
        </p:pic>
        <p:pic>
          <p:nvPicPr>
            <p:cNvPr id="326" name="Grafik 325">
              <a:extLst>
                <a:ext uri="{FF2B5EF4-FFF2-40B4-BE49-F238E27FC236}">
                  <a16:creationId xmlns:a16="http://schemas.microsoft.com/office/drawing/2014/main" id="{A94285F7-5C6D-467B-855C-4ED1242A1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3351713" y="5760000"/>
              <a:ext cx="1200000" cy="1440000"/>
            </a:xfrm>
            <a:prstGeom prst="rect">
              <a:avLst/>
            </a:prstGeom>
          </p:spPr>
        </p:pic>
        <p:pic>
          <p:nvPicPr>
            <p:cNvPr id="327" name="Grafik 326">
              <a:extLst>
                <a:ext uri="{FF2B5EF4-FFF2-40B4-BE49-F238E27FC236}">
                  <a16:creationId xmlns:a16="http://schemas.microsoft.com/office/drawing/2014/main" id="{2F12DB35-6BB0-07E3-494A-733EFA91A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8255695" y="5760000"/>
              <a:ext cx="1310818" cy="1440000"/>
            </a:xfrm>
            <a:prstGeom prst="rect">
              <a:avLst/>
            </a:prstGeom>
          </p:spPr>
        </p:pic>
        <p:pic>
          <p:nvPicPr>
            <p:cNvPr id="328" name="Grafik 327">
              <a:extLst>
                <a:ext uri="{FF2B5EF4-FFF2-40B4-BE49-F238E27FC236}">
                  <a16:creationId xmlns:a16="http://schemas.microsoft.com/office/drawing/2014/main" id="{1491E6CC-A05C-EC85-7077-AA9665CCB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9518120" y="5760000"/>
              <a:ext cx="1353678" cy="1440000"/>
            </a:xfrm>
            <a:prstGeom prst="rect">
              <a:avLst/>
            </a:prstGeom>
          </p:spPr>
        </p:pic>
        <p:pic>
          <p:nvPicPr>
            <p:cNvPr id="329" name="Grafik 328">
              <a:extLst>
                <a:ext uri="{FF2B5EF4-FFF2-40B4-BE49-F238E27FC236}">
                  <a16:creationId xmlns:a16="http://schemas.microsoft.com/office/drawing/2014/main" id="{50C0771B-FBDE-B934-2128-2BF693E8A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5743153" y="5760000"/>
              <a:ext cx="1301611" cy="1440000"/>
            </a:xfrm>
            <a:prstGeom prst="rect">
              <a:avLst/>
            </a:prstGeom>
          </p:spPr>
        </p:pic>
        <p:pic>
          <p:nvPicPr>
            <p:cNvPr id="330" name="Grafik 329">
              <a:extLst>
                <a:ext uri="{FF2B5EF4-FFF2-40B4-BE49-F238E27FC236}">
                  <a16:creationId xmlns:a16="http://schemas.microsoft.com/office/drawing/2014/main" id="{8A3C68C3-5FEB-5EEF-313C-77D682300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6996371" y="5760000"/>
              <a:ext cx="1307717" cy="1440000"/>
            </a:xfrm>
            <a:prstGeom prst="rect">
              <a:avLst/>
            </a:prstGeom>
          </p:spPr>
        </p:pic>
        <p:pic>
          <p:nvPicPr>
            <p:cNvPr id="331" name="Grafik 330">
              <a:extLst>
                <a:ext uri="{FF2B5EF4-FFF2-40B4-BE49-F238E27FC236}">
                  <a16:creationId xmlns:a16="http://schemas.microsoft.com/office/drawing/2014/main" id="{D97EB119-19B2-224B-BD74-8D580002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2165820" y="5760000"/>
              <a:ext cx="1234286" cy="1440000"/>
            </a:xfrm>
            <a:prstGeom prst="rect">
              <a:avLst/>
            </a:prstGeom>
          </p:spPr>
        </p:pic>
        <p:pic>
          <p:nvPicPr>
            <p:cNvPr id="332" name="Grafik 331">
              <a:extLst>
                <a:ext uri="{FF2B5EF4-FFF2-40B4-BE49-F238E27FC236}">
                  <a16:creationId xmlns:a16="http://schemas.microsoft.com/office/drawing/2014/main" id="{2C0A97FC-27FE-0FE8-B273-A4B16A128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0823405" y="5760000"/>
              <a:ext cx="1368595" cy="1440000"/>
            </a:xfrm>
            <a:prstGeom prst="rect">
              <a:avLst/>
            </a:prstGeom>
          </p:spPr>
        </p:pic>
        <p:pic>
          <p:nvPicPr>
            <p:cNvPr id="333" name="Grafik 332">
              <a:extLst>
                <a:ext uri="{FF2B5EF4-FFF2-40B4-BE49-F238E27FC236}">
                  <a16:creationId xmlns:a16="http://schemas.microsoft.com/office/drawing/2014/main" id="{07D6F7D0-5D04-9AE4-70BB-D0DD76D6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1043372" y="5760000"/>
              <a:ext cx="1170841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93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Prof. Dr. Manuel Bohn</dc:creator>
  <cp:lastModifiedBy>Prof. Dr. Manuel Bohn</cp:lastModifiedBy>
  <cp:revision>1</cp:revision>
  <dcterms:created xsi:type="dcterms:W3CDTF">2024-01-16T13:31:00Z</dcterms:created>
  <dcterms:modified xsi:type="dcterms:W3CDTF">2024-01-16T13:52:13Z</dcterms:modified>
</cp:coreProperties>
</file>